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elvetica World" charset="1" panose="020B0500040000020004"/>
      <p:regular r:id="rId10"/>
    </p:embeddedFont>
    <p:embeddedFont>
      <p:font typeface="Helvetica World Bold" charset="1" panose="020B0800040000020004"/>
      <p:regular r:id="rId11"/>
    </p:embeddedFont>
    <p:embeddedFont>
      <p:font typeface="Helvetica World Italics" charset="1" panose="020B0500040000090004"/>
      <p:regular r:id="rId12"/>
    </p:embeddedFont>
    <p:embeddedFont>
      <p:font typeface="Helvetica World Bold Italics" charset="1" panose="020B0800040000090004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39" Target="slides/slide20.xml" Type="http://schemas.openxmlformats.org/officeDocument/2006/relationships/slide"/><Relationship Id="rId4" Target="theme/theme1.xml" Type="http://schemas.openxmlformats.org/officeDocument/2006/relationships/theme"/><Relationship Id="rId40" Target="slides/slide21.xml" Type="http://schemas.openxmlformats.org/officeDocument/2006/relationships/slide"/><Relationship Id="rId41" Target="slides/slide22.xml" Type="http://schemas.openxmlformats.org/officeDocument/2006/relationships/slide"/><Relationship Id="rId42" Target="slides/slide2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17107" y="2409233"/>
            <a:ext cx="21322213" cy="3086100"/>
            <a:chOff x="0" y="0"/>
            <a:chExt cx="5615727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5727" cy="812800"/>
            </a:xfrm>
            <a:custGeom>
              <a:avLst/>
              <a:gdLst/>
              <a:ahLst/>
              <a:cxnLst/>
              <a:rect r="r" b="b" t="t" l="l"/>
              <a:pathLst>
                <a:path h="812800" w="5615727">
                  <a:moveTo>
                    <a:pt x="18518" y="0"/>
                  </a:moveTo>
                  <a:lnTo>
                    <a:pt x="5597209" y="0"/>
                  </a:lnTo>
                  <a:cubicBezTo>
                    <a:pt x="5607436" y="0"/>
                    <a:pt x="5615727" y="8291"/>
                    <a:pt x="5615727" y="18518"/>
                  </a:cubicBezTo>
                  <a:lnTo>
                    <a:pt x="5615727" y="794282"/>
                  </a:lnTo>
                  <a:cubicBezTo>
                    <a:pt x="5615727" y="804509"/>
                    <a:pt x="5607436" y="812800"/>
                    <a:pt x="5597209" y="812800"/>
                  </a:cubicBezTo>
                  <a:lnTo>
                    <a:pt x="18518" y="812800"/>
                  </a:lnTo>
                  <a:cubicBezTo>
                    <a:pt x="8291" y="812800"/>
                    <a:pt x="0" y="804509"/>
                    <a:pt x="0" y="794282"/>
                  </a:cubicBezTo>
                  <a:lnTo>
                    <a:pt x="0" y="18518"/>
                  </a:lnTo>
                  <a:cubicBezTo>
                    <a:pt x="0" y="8291"/>
                    <a:pt x="8291" y="0"/>
                    <a:pt x="18518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1572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83389" y="3070597"/>
            <a:ext cx="13921221" cy="1677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8"/>
              </a:lnSpc>
              <a:spcBef>
                <a:spcPct val="0"/>
              </a:spcBef>
            </a:pPr>
            <a:r>
              <a:rPr lang="en-US" sz="4484">
                <a:solidFill>
                  <a:srgbClr val="FFFFFF"/>
                </a:solidFill>
                <a:latin typeface="Helvetica World Bold"/>
              </a:rPr>
              <a:t>COM2501 SCIENTIFIC PROGRAMMING PROJECT 1</a:t>
            </a:r>
          </a:p>
          <a:p>
            <a:pPr algn="ctr">
              <a:lnSpc>
                <a:spcPts val="6278"/>
              </a:lnSpc>
              <a:spcBef>
                <a:spcPct val="0"/>
              </a:spcBef>
            </a:pPr>
            <a:r>
              <a:rPr lang="en-US" sz="4484">
                <a:solidFill>
                  <a:srgbClr val="FFFFFF"/>
                </a:solidFill>
                <a:latin typeface="Helvetica World Bold"/>
              </a:rPr>
              <a:t>DIGITAL IMAGE PROCESSING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84369" y="6386745"/>
            <a:ext cx="4319263" cy="1714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1"/>
              </a:lnSpc>
            </a:pPr>
            <a:r>
              <a:rPr lang="en-US" sz="3985">
                <a:solidFill>
                  <a:srgbClr val="333333"/>
                </a:solidFill>
                <a:latin typeface="Helvetica World"/>
              </a:rPr>
              <a:t>Serkan Yılmaz</a:t>
            </a:r>
          </a:p>
          <a:p>
            <a:pPr algn="ctr">
              <a:lnSpc>
                <a:spcPts val="4318"/>
              </a:lnSpc>
            </a:pPr>
            <a:r>
              <a:rPr lang="en-US" sz="3427">
                <a:solidFill>
                  <a:srgbClr val="333333"/>
                </a:solidFill>
                <a:latin typeface="Helvetica World"/>
              </a:rPr>
              <a:t>21290681</a:t>
            </a:r>
          </a:p>
          <a:p>
            <a:pPr algn="ctr">
              <a:lnSpc>
                <a:spcPts val="4318"/>
              </a:lnSpc>
            </a:pPr>
            <a:r>
              <a:rPr lang="en-US" sz="3427">
                <a:solidFill>
                  <a:srgbClr val="333333"/>
                </a:solidFill>
                <a:latin typeface="Helvetica World"/>
              </a:rPr>
              <a:t>Computer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10975" y="7794395"/>
            <a:ext cx="3033467" cy="770270"/>
            <a:chOff x="0" y="0"/>
            <a:chExt cx="798938" cy="2028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8938" cy="202869"/>
            </a:xfrm>
            <a:custGeom>
              <a:avLst/>
              <a:gdLst/>
              <a:ahLst/>
              <a:cxnLst/>
              <a:rect r="r" b="b" t="t" l="l"/>
              <a:pathLst>
                <a:path h="202869" w="798938">
                  <a:moveTo>
                    <a:pt x="101435" y="0"/>
                  </a:moveTo>
                  <a:lnTo>
                    <a:pt x="697503" y="0"/>
                  </a:lnTo>
                  <a:cubicBezTo>
                    <a:pt x="753524" y="0"/>
                    <a:pt x="798938" y="45414"/>
                    <a:pt x="798938" y="101435"/>
                  </a:cubicBezTo>
                  <a:lnTo>
                    <a:pt x="798938" y="101435"/>
                  </a:lnTo>
                  <a:cubicBezTo>
                    <a:pt x="798938" y="128337"/>
                    <a:pt x="788251" y="154137"/>
                    <a:pt x="769228" y="173160"/>
                  </a:cubicBezTo>
                  <a:cubicBezTo>
                    <a:pt x="750206" y="192183"/>
                    <a:pt x="724405" y="202869"/>
                    <a:pt x="697503" y="202869"/>
                  </a:cubicBezTo>
                  <a:lnTo>
                    <a:pt x="101435" y="202869"/>
                  </a:lnTo>
                  <a:cubicBezTo>
                    <a:pt x="74533" y="202869"/>
                    <a:pt x="48732" y="192183"/>
                    <a:pt x="29710" y="173160"/>
                  </a:cubicBezTo>
                  <a:cubicBezTo>
                    <a:pt x="10687" y="154137"/>
                    <a:pt x="0" y="128337"/>
                    <a:pt x="0" y="101435"/>
                  </a:cubicBezTo>
                  <a:lnTo>
                    <a:pt x="0" y="101435"/>
                  </a:lnTo>
                  <a:cubicBezTo>
                    <a:pt x="0" y="74533"/>
                    <a:pt x="10687" y="48732"/>
                    <a:pt x="29710" y="29710"/>
                  </a:cubicBezTo>
                  <a:cubicBezTo>
                    <a:pt x="48732" y="10687"/>
                    <a:pt x="74533" y="0"/>
                    <a:pt x="1014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ED1647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98938" cy="240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47725" y="8215455"/>
            <a:ext cx="4507178" cy="770270"/>
            <a:chOff x="0" y="0"/>
            <a:chExt cx="1187076" cy="2028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87076" cy="202869"/>
            </a:xfrm>
            <a:custGeom>
              <a:avLst/>
              <a:gdLst/>
              <a:ahLst/>
              <a:cxnLst/>
              <a:rect r="r" b="b" t="t" l="l"/>
              <a:pathLst>
                <a:path h="202869" w="1187076">
                  <a:moveTo>
                    <a:pt x="87602" y="0"/>
                  </a:moveTo>
                  <a:lnTo>
                    <a:pt x="1099474" y="0"/>
                  </a:lnTo>
                  <a:cubicBezTo>
                    <a:pt x="1147855" y="0"/>
                    <a:pt x="1187076" y="39221"/>
                    <a:pt x="1187076" y="87602"/>
                  </a:cubicBezTo>
                  <a:lnTo>
                    <a:pt x="1187076" y="115267"/>
                  </a:lnTo>
                  <a:cubicBezTo>
                    <a:pt x="1187076" y="163649"/>
                    <a:pt x="1147855" y="202869"/>
                    <a:pt x="1099474" y="202869"/>
                  </a:cubicBezTo>
                  <a:lnTo>
                    <a:pt x="87602" y="202869"/>
                  </a:lnTo>
                  <a:cubicBezTo>
                    <a:pt x="39221" y="202869"/>
                    <a:pt x="0" y="163649"/>
                    <a:pt x="0" y="115267"/>
                  </a:cubicBezTo>
                  <a:lnTo>
                    <a:pt x="0" y="87602"/>
                  </a:lnTo>
                  <a:cubicBezTo>
                    <a:pt x="0" y="39221"/>
                    <a:pt x="39221" y="0"/>
                    <a:pt x="876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ED1647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187076" cy="240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89897" y="8189139"/>
            <a:ext cx="4507178" cy="770270"/>
            <a:chOff x="0" y="0"/>
            <a:chExt cx="1187076" cy="2028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87076" cy="202869"/>
            </a:xfrm>
            <a:custGeom>
              <a:avLst/>
              <a:gdLst/>
              <a:ahLst/>
              <a:cxnLst/>
              <a:rect r="r" b="b" t="t" l="l"/>
              <a:pathLst>
                <a:path h="202869" w="1187076">
                  <a:moveTo>
                    <a:pt x="87602" y="0"/>
                  </a:moveTo>
                  <a:lnTo>
                    <a:pt x="1099474" y="0"/>
                  </a:lnTo>
                  <a:cubicBezTo>
                    <a:pt x="1147855" y="0"/>
                    <a:pt x="1187076" y="39221"/>
                    <a:pt x="1187076" y="87602"/>
                  </a:cubicBezTo>
                  <a:lnTo>
                    <a:pt x="1187076" y="115267"/>
                  </a:lnTo>
                  <a:cubicBezTo>
                    <a:pt x="1187076" y="163649"/>
                    <a:pt x="1147855" y="202869"/>
                    <a:pt x="1099474" y="202869"/>
                  </a:cubicBezTo>
                  <a:lnTo>
                    <a:pt x="87602" y="202869"/>
                  </a:lnTo>
                  <a:cubicBezTo>
                    <a:pt x="39221" y="202869"/>
                    <a:pt x="0" y="163649"/>
                    <a:pt x="0" y="115267"/>
                  </a:cubicBezTo>
                  <a:lnTo>
                    <a:pt x="0" y="87602"/>
                  </a:lnTo>
                  <a:cubicBezTo>
                    <a:pt x="0" y="39221"/>
                    <a:pt x="39221" y="0"/>
                    <a:pt x="876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ED1647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187076" cy="240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47725" y="8662831"/>
            <a:ext cx="4507178" cy="770270"/>
            <a:chOff x="0" y="0"/>
            <a:chExt cx="1187076" cy="2028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87076" cy="202869"/>
            </a:xfrm>
            <a:custGeom>
              <a:avLst/>
              <a:gdLst/>
              <a:ahLst/>
              <a:cxnLst/>
              <a:rect r="r" b="b" t="t" l="l"/>
              <a:pathLst>
                <a:path h="202869" w="1187076">
                  <a:moveTo>
                    <a:pt x="87602" y="0"/>
                  </a:moveTo>
                  <a:lnTo>
                    <a:pt x="1099474" y="0"/>
                  </a:lnTo>
                  <a:cubicBezTo>
                    <a:pt x="1147855" y="0"/>
                    <a:pt x="1187076" y="39221"/>
                    <a:pt x="1187076" y="87602"/>
                  </a:cubicBezTo>
                  <a:lnTo>
                    <a:pt x="1187076" y="115267"/>
                  </a:lnTo>
                  <a:cubicBezTo>
                    <a:pt x="1187076" y="163649"/>
                    <a:pt x="1147855" y="202869"/>
                    <a:pt x="1099474" y="202869"/>
                  </a:cubicBezTo>
                  <a:lnTo>
                    <a:pt x="87602" y="202869"/>
                  </a:lnTo>
                  <a:cubicBezTo>
                    <a:pt x="39221" y="202869"/>
                    <a:pt x="0" y="163649"/>
                    <a:pt x="0" y="115267"/>
                  </a:cubicBezTo>
                  <a:lnTo>
                    <a:pt x="0" y="87602"/>
                  </a:lnTo>
                  <a:cubicBezTo>
                    <a:pt x="0" y="39221"/>
                    <a:pt x="39221" y="0"/>
                    <a:pt x="876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ED1647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187076" cy="240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21479" y="8662831"/>
            <a:ext cx="4507178" cy="770270"/>
            <a:chOff x="0" y="0"/>
            <a:chExt cx="1187076" cy="2028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87076" cy="202869"/>
            </a:xfrm>
            <a:custGeom>
              <a:avLst/>
              <a:gdLst/>
              <a:ahLst/>
              <a:cxnLst/>
              <a:rect r="r" b="b" t="t" l="l"/>
              <a:pathLst>
                <a:path h="202869" w="1187076">
                  <a:moveTo>
                    <a:pt x="87602" y="0"/>
                  </a:moveTo>
                  <a:lnTo>
                    <a:pt x="1099474" y="0"/>
                  </a:lnTo>
                  <a:cubicBezTo>
                    <a:pt x="1147855" y="0"/>
                    <a:pt x="1187076" y="39221"/>
                    <a:pt x="1187076" y="87602"/>
                  </a:cubicBezTo>
                  <a:lnTo>
                    <a:pt x="1187076" y="115267"/>
                  </a:lnTo>
                  <a:cubicBezTo>
                    <a:pt x="1187076" y="163649"/>
                    <a:pt x="1147855" y="202869"/>
                    <a:pt x="1099474" y="202869"/>
                  </a:cubicBezTo>
                  <a:lnTo>
                    <a:pt x="87602" y="202869"/>
                  </a:lnTo>
                  <a:cubicBezTo>
                    <a:pt x="39221" y="202869"/>
                    <a:pt x="0" y="163649"/>
                    <a:pt x="0" y="115267"/>
                  </a:cubicBezTo>
                  <a:lnTo>
                    <a:pt x="0" y="87602"/>
                  </a:lnTo>
                  <a:cubicBezTo>
                    <a:pt x="0" y="39221"/>
                    <a:pt x="39221" y="0"/>
                    <a:pt x="876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ED1647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187076" cy="240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6586" y="8488030"/>
            <a:ext cx="4770340" cy="770270"/>
            <a:chOff x="0" y="0"/>
            <a:chExt cx="1256386" cy="2028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6386" cy="202869"/>
            </a:xfrm>
            <a:custGeom>
              <a:avLst/>
              <a:gdLst/>
              <a:ahLst/>
              <a:cxnLst/>
              <a:rect r="r" b="b" t="t" l="l"/>
              <a:pathLst>
                <a:path h="202869" w="1256386">
                  <a:moveTo>
                    <a:pt x="82769" y="0"/>
                  </a:moveTo>
                  <a:lnTo>
                    <a:pt x="1173616" y="0"/>
                  </a:lnTo>
                  <a:cubicBezTo>
                    <a:pt x="1219329" y="0"/>
                    <a:pt x="1256386" y="37057"/>
                    <a:pt x="1256386" y="82769"/>
                  </a:cubicBezTo>
                  <a:lnTo>
                    <a:pt x="1256386" y="120100"/>
                  </a:lnTo>
                  <a:cubicBezTo>
                    <a:pt x="1256386" y="165812"/>
                    <a:pt x="1219329" y="202869"/>
                    <a:pt x="1173616" y="202869"/>
                  </a:cubicBezTo>
                  <a:lnTo>
                    <a:pt x="82769" y="202869"/>
                  </a:lnTo>
                  <a:cubicBezTo>
                    <a:pt x="37057" y="202869"/>
                    <a:pt x="0" y="165812"/>
                    <a:pt x="0" y="120100"/>
                  </a:cubicBezTo>
                  <a:lnTo>
                    <a:pt x="0" y="82769"/>
                  </a:lnTo>
                  <a:cubicBezTo>
                    <a:pt x="0" y="37057"/>
                    <a:pt x="37057" y="0"/>
                    <a:pt x="827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ED1647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56386" cy="240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1321" y="7083660"/>
            <a:ext cx="5033503" cy="2375561"/>
            <a:chOff x="0" y="0"/>
            <a:chExt cx="1325696" cy="6256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25696" cy="625662"/>
            </a:xfrm>
            <a:custGeom>
              <a:avLst/>
              <a:gdLst/>
              <a:ahLst/>
              <a:cxnLst/>
              <a:rect r="r" b="b" t="t" l="l"/>
              <a:pathLst>
                <a:path h="625662" w="1325696">
                  <a:moveTo>
                    <a:pt x="78442" y="0"/>
                  </a:moveTo>
                  <a:lnTo>
                    <a:pt x="1247254" y="0"/>
                  </a:lnTo>
                  <a:cubicBezTo>
                    <a:pt x="1268058" y="0"/>
                    <a:pt x="1288010" y="8264"/>
                    <a:pt x="1302721" y="22975"/>
                  </a:cubicBezTo>
                  <a:cubicBezTo>
                    <a:pt x="1317432" y="37686"/>
                    <a:pt x="1325696" y="57638"/>
                    <a:pt x="1325696" y="78442"/>
                  </a:cubicBezTo>
                  <a:lnTo>
                    <a:pt x="1325696" y="547220"/>
                  </a:lnTo>
                  <a:cubicBezTo>
                    <a:pt x="1325696" y="568024"/>
                    <a:pt x="1317432" y="587976"/>
                    <a:pt x="1302721" y="602687"/>
                  </a:cubicBezTo>
                  <a:cubicBezTo>
                    <a:pt x="1288010" y="617398"/>
                    <a:pt x="1268058" y="625662"/>
                    <a:pt x="1247254" y="625662"/>
                  </a:cubicBezTo>
                  <a:lnTo>
                    <a:pt x="78442" y="625662"/>
                  </a:lnTo>
                  <a:cubicBezTo>
                    <a:pt x="57638" y="625662"/>
                    <a:pt x="37686" y="617398"/>
                    <a:pt x="22975" y="602687"/>
                  </a:cubicBezTo>
                  <a:cubicBezTo>
                    <a:pt x="8264" y="587976"/>
                    <a:pt x="0" y="568024"/>
                    <a:pt x="0" y="547220"/>
                  </a:cubicBezTo>
                  <a:lnTo>
                    <a:pt x="0" y="78442"/>
                  </a:lnTo>
                  <a:cubicBezTo>
                    <a:pt x="0" y="57638"/>
                    <a:pt x="8264" y="37686"/>
                    <a:pt x="22975" y="22975"/>
                  </a:cubicBezTo>
                  <a:cubicBezTo>
                    <a:pt x="37686" y="8264"/>
                    <a:pt x="57638" y="0"/>
                    <a:pt x="784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ED1647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25696" cy="663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417420">
            <a:off x="6494832" y="5849509"/>
            <a:ext cx="2574501" cy="2468302"/>
          </a:xfrm>
          <a:custGeom>
            <a:avLst/>
            <a:gdLst/>
            <a:ahLst/>
            <a:cxnLst/>
            <a:rect r="r" b="b" t="t" l="l"/>
            <a:pathLst>
              <a:path h="2468302" w="2574501">
                <a:moveTo>
                  <a:pt x="0" y="0"/>
                </a:moveTo>
                <a:lnTo>
                  <a:pt x="2574501" y="0"/>
                </a:lnTo>
                <a:lnTo>
                  <a:pt x="2574501" y="2468302"/>
                </a:lnTo>
                <a:lnTo>
                  <a:pt x="0" y="2468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26586" y="6420135"/>
            <a:ext cx="3266534" cy="66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7"/>
              </a:lnSpc>
            </a:pPr>
            <a:r>
              <a:rPr lang="en-US" sz="3876">
                <a:solidFill>
                  <a:srgbClr val="ED1647"/>
                </a:solidFill>
                <a:latin typeface="Canva Sans Bold"/>
              </a:rPr>
              <a:t>Custom Filter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21321" y="7083660"/>
            <a:ext cx="5033503" cy="2375561"/>
            <a:chOff x="0" y="0"/>
            <a:chExt cx="1325696" cy="6256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5696" cy="625662"/>
            </a:xfrm>
            <a:custGeom>
              <a:avLst/>
              <a:gdLst/>
              <a:ahLst/>
              <a:cxnLst/>
              <a:rect r="r" b="b" t="t" l="l"/>
              <a:pathLst>
                <a:path h="625662" w="1325696">
                  <a:moveTo>
                    <a:pt x="78442" y="0"/>
                  </a:moveTo>
                  <a:lnTo>
                    <a:pt x="1247254" y="0"/>
                  </a:lnTo>
                  <a:cubicBezTo>
                    <a:pt x="1268058" y="0"/>
                    <a:pt x="1288010" y="8264"/>
                    <a:pt x="1302721" y="22975"/>
                  </a:cubicBezTo>
                  <a:cubicBezTo>
                    <a:pt x="1317432" y="37686"/>
                    <a:pt x="1325696" y="57638"/>
                    <a:pt x="1325696" y="78442"/>
                  </a:cubicBezTo>
                  <a:lnTo>
                    <a:pt x="1325696" y="547220"/>
                  </a:lnTo>
                  <a:cubicBezTo>
                    <a:pt x="1325696" y="568024"/>
                    <a:pt x="1317432" y="587976"/>
                    <a:pt x="1302721" y="602687"/>
                  </a:cubicBezTo>
                  <a:cubicBezTo>
                    <a:pt x="1288010" y="617398"/>
                    <a:pt x="1268058" y="625662"/>
                    <a:pt x="1247254" y="625662"/>
                  </a:cubicBezTo>
                  <a:lnTo>
                    <a:pt x="78442" y="625662"/>
                  </a:lnTo>
                  <a:cubicBezTo>
                    <a:pt x="57638" y="625662"/>
                    <a:pt x="37686" y="617398"/>
                    <a:pt x="22975" y="602687"/>
                  </a:cubicBezTo>
                  <a:cubicBezTo>
                    <a:pt x="8264" y="587976"/>
                    <a:pt x="0" y="568024"/>
                    <a:pt x="0" y="547220"/>
                  </a:cubicBezTo>
                  <a:lnTo>
                    <a:pt x="0" y="78442"/>
                  </a:lnTo>
                  <a:cubicBezTo>
                    <a:pt x="0" y="57638"/>
                    <a:pt x="8264" y="37686"/>
                    <a:pt x="22975" y="22975"/>
                  </a:cubicBezTo>
                  <a:cubicBezTo>
                    <a:pt x="37686" y="8264"/>
                    <a:pt x="57638" y="0"/>
                    <a:pt x="784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ED1647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25696" cy="663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59137" y="2667856"/>
            <a:ext cx="4684293" cy="3947438"/>
          </a:xfrm>
          <a:custGeom>
            <a:avLst/>
            <a:gdLst/>
            <a:ahLst/>
            <a:cxnLst/>
            <a:rect r="r" b="b" t="t" l="l"/>
            <a:pathLst>
              <a:path h="3947438" w="4684293">
                <a:moveTo>
                  <a:pt x="0" y="0"/>
                </a:moveTo>
                <a:lnTo>
                  <a:pt x="4684292" y="0"/>
                </a:lnTo>
                <a:lnTo>
                  <a:pt x="4684292" y="3947438"/>
                </a:lnTo>
                <a:lnTo>
                  <a:pt x="0" y="3947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3101" t="-31219" r="-54182" b="-605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7258" y="2667856"/>
            <a:ext cx="4526395" cy="3947438"/>
          </a:xfrm>
          <a:custGeom>
            <a:avLst/>
            <a:gdLst/>
            <a:ahLst/>
            <a:cxnLst/>
            <a:rect r="r" b="b" t="t" l="l"/>
            <a:pathLst>
              <a:path h="3947438" w="4526395">
                <a:moveTo>
                  <a:pt x="0" y="0"/>
                </a:moveTo>
                <a:lnTo>
                  <a:pt x="4526395" y="0"/>
                </a:lnTo>
                <a:lnTo>
                  <a:pt x="4526395" y="3947438"/>
                </a:lnTo>
                <a:lnTo>
                  <a:pt x="0" y="3947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749" t="-31358" r="-174555" b="-6040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14294" y="6888456"/>
            <a:ext cx="3268713" cy="1431897"/>
          </a:xfrm>
          <a:custGeom>
            <a:avLst/>
            <a:gdLst/>
            <a:ahLst/>
            <a:cxnLst/>
            <a:rect r="r" b="b" t="t" l="l"/>
            <a:pathLst>
              <a:path h="1431897" w="3268713">
                <a:moveTo>
                  <a:pt x="0" y="0"/>
                </a:moveTo>
                <a:lnTo>
                  <a:pt x="3268713" y="0"/>
                </a:lnTo>
                <a:lnTo>
                  <a:pt x="3268713" y="1431897"/>
                </a:lnTo>
                <a:lnTo>
                  <a:pt x="0" y="1431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360" t="-371673" r="-276337" b="-5697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43429" y="2705956"/>
            <a:ext cx="4710609" cy="3842173"/>
          </a:xfrm>
          <a:custGeom>
            <a:avLst/>
            <a:gdLst/>
            <a:ahLst/>
            <a:cxnLst/>
            <a:rect r="r" b="b" t="t" l="l"/>
            <a:pathLst>
              <a:path h="3842173" w="4710609">
                <a:moveTo>
                  <a:pt x="0" y="0"/>
                </a:moveTo>
                <a:lnTo>
                  <a:pt x="4710609" y="0"/>
                </a:lnTo>
                <a:lnTo>
                  <a:pt x="4710609" y="3842173"/>
                </a:lnTo>
                <a:lnTo>
                  <a:pt x="0" y="3842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2478" t="-33699" r="-53200" b="-6331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14494" y="6888456"/>
            <a:ext cx="3368480" cy="1473710"/>
          </a:xfrm>
          <a:custGeom>
            <a:avLst/>
            <a:gdLst/>
            <a:ahLst/>
            <a:cxnLst/>
            <a:rect r="r" b="b" t="t" l="l"/>
            <a:pathLst>
              <a:path h="1473710" w="3368480">
                <a:moveTo>
                  <a:pt x="0" y="0"/>
                </a:moveTo>
                <a:lnTo>
                  <a:pt x="3368480" y="0"/>
                </a:lnTo>
                <a:lnTo>
                  <a:pt x="3368480" y="1473710"/>
                </a:lnTo>
                <a:lnTo>
                  <a:pt x="0" y="1473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341" t="-359342" r="-267162" b="-5430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54038" y="2667856"/>
            <a:ext cx="4605344" cy="3855331"/>
          </a:xfrm>
          <a:custGeom>
            <a:avLst/>
            <a:gdLst/>
            <a:ahLst/>
            <a:cxnLst/>
            <a:rect r="r" b="b" t="t" l="l"/>
            <a:pathLst>
              <a:path h="3855331" w="4605344">
                <a:moveTo>
                  <a:pt x="0" y="0"/>
                </a:moveTo>
                <a:lnTo>
                  <a:pt x="4605344" y="0"/>
                </a:lnTo>
                <a:lnTo>
                  <a:pt x="4605344" y="3855331"/>
                </a:lnTo>
                <a:lnTo>
                  <a:pt x="0" y="3855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2078" t="-32560" r="-60130" b="-6378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11724" y="6888456"/>
            <a:ext cx="3400294" cy="1492688"/>
          </a:xfrm>
          <a:custGeom>
            <a:avLst/>
            <a:gdLst/>
            <a:ahLst/>
            <a:cxnLst/>
            <a:rect r="r" b="b" t="t" l="l"/>
            <a:pathLst>
              <a:path h="1492688" w="3400294">
                <a:moveTo>
                  <a:pt x="0" y="0"/>
                </a:moveTo>
                <a:lnTo>
                  <a:pt x="3400294" y="0"/>
                </a:lnTo>
                <a:lnTo>
                  <a:pt x="3400294" y="1492688"/>
                </a:lnTo>
                <a:lnTo>
                  <a:pt x="0" y="1492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611" t="-355212" r="-263154" b="-5190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56643" y="981075"/>
            <a:ext cx="12710356" cy="664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7"/>
              </a:lnSpc>
            </a:pPr>
            <a:r>
              <a:rPr lang="en-US" sz="3876">
                <a:solidFill>
                  <a:srgbClr val="333333"/>
                </a:solidFill>
                <a:latin typeface="Canva Sans Bold"/>
              </a:rPr>
              <a:t>We can change the filter and see the results instantly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8436153"/>
            <a:ext cx="746567" cy="652002"/>
          </a:xfrm>
          <a:custGeom>
            <a:avLst/>
            <a:gdLst/>
            <a:ahLst/>
            <a:cxnLst/>
            <a:rect r="r" b="b" t="t" l="l"/>
            <a:pathLst>
              <a:path h="652002" w="746567">
                <a:moveTo>
                  <a:pt x="0" y="0"/>
                </a:moveTo>
                <a:lnTo>
                  <a:pt x="746567" y="0"/>
                </a:lnTo>
                <a:lnTo>
                  <a:pt x="746567" y="652002"/>
                </a:lnTo>
                <a:lnTo>
                  <a:pt x="0" y="65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321479" y="6899643"/>
            <a:ext cx="4507178" cy="770270"/>
            <a:chOff x="0" y="0"/>
            <a:chExt cx="1187076" cy="2028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87076" cy="202869"/>
            </a:xfrm>
            <a:custGeom>
              <a:avLst/>
              <a:gdLst/>
              <a:ahLst/>
              <a:cxnLst/>
              <a:rect r="r" b="b" t="t" l="l"/>
              <a:pathLst>
                <a:path h="202869" w="1187076">
                  <a:moveTo>
                    <a:pt x="87602" y="0"/>
                  </a:moveTo>
                  <a:lnTo>
                    <a:pt x="1099474" y="0"/>
                  </a:lnTo>
                  <a:cubicBezTo>
                    <a:pt x="1147855" y="0"/>
                    <a:pt x="1187076" y="39221"/>
                    <a:pt x="1187076" y="87602"/>
                  </a:cubicBezTo>
                  <a:lnTo>
                    <a:pt x="1187076" y="115267"/>
                  </a:lnTo>
                  <a:cubicBezTo>
                    <a:pt x="1187076" y="163649"/>
                    <a:pt x="1147855" y="202869"/>
                    <a:pt x="1099474" y="202869"/>
                  </a:cubicBezTo>
                  <a:lnTo>
                    <a:pt x="87602" y="202869"/>
                  </a:lnTo>
                  <a:cubicBezTo>
                    <a:pt x="39221" y="202869"/>
                    <a:pt x="0" y="163649"/>
                    <a:pt x="0" y="115267"/>
                  </a:cubicBezTo>
                  <a:lnTo>
                    <a:pt x="0" y="87602"/>
                  </a:lnTo>
                  <a:cubicBezTo>
                    <a:pt x="0" y="39221"/>
                    <a:pt x="39221" y="0"/>
                    <a:pt x="876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ED1647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87076" cy="240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52598" y="6304835"/>
            <a:ext cx="623350" cy="544392"/>
          </a:xfrm>
          <a:custGeom>
            <a:avLst/>
            <a:gdLst/>
            <a:ahLst/>
            <a:cxnLst/>
            <a:rect r="r" b="b" t="t" l="l"/>
            <a:pathLst>
              <a:path h="544392" w="623350">
                <a:moveTo>
                  <a:pt x="0" y="0"/>
                </a:moveTo>
                <a:lnTo>
                  <a:pt x="623349" y="0"/>
                </a:lnTo>
                <a:lnTo>
                  <a:pt x="623349" y="544393"/>
                </a:lnTo>
                <a:lnTo>
                  <a:pt x="0" y="5443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78826" y="6037014"/>
            <a:ext cx="1658402" cy="1080034"/>
          </a:xfrm>
          <a:custGeom>
            <a:avLst/>
            <a:gdLst/>
            <a:ahLst/>
            <a:cxnLst/>
            <a:rect r="r" b="b" t="t" l="l"/>
            <a:pathLst>
              <a:path h="1080034" w="1658402">
                <a:moveTo>
                  <a:pt x="0" y="0"/>
                </a:moveTo>
                <a:lnTo>
                  <a:pt x="1658402" y="0"/>
                </a:lnTo>
                <a:lnTo>
                  <a:pt x="1658402" y="1080034"/>
                </a:lnTo>
                <a:lnTo>
                  <a:pt x="0" y="1080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8799316" y="5085459"/>
            <a:ext cx="689368" cy="2060610"/>
          </a:xfrm>
          <a:custGeom>
            <a:avLst/>
            <a:gdLst/>
            <a:ahLst/>
            <a:cxnLst/>
            <a:rect r="r" b="b" t="t" l="l"/>
            <a:pathLst>
              <a:path h="2060610" w="689368">
                <a:moveTo>
                  <a:pt x="0" y="0"/>
                </a:moveTo>
                <a:lnTo>
                  <a:pt x="689368" y="0"/>
                </a:lnTo>
                <a:lnTo>
                  <a:pt x="689368" y="2060610"/>
                </a:lnTo>
                <a:lnTo>
                  <a:pt x="0" y="2060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305780" y="743178"/>
            <a:ext cx="3543983" cy="101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3"/>
              </a:lnSpc>
            </a:pPr>
            <a:r>
              <a:rPr lang="en-US" sz="5959">
                <a:solidFill>
                  <a:srgbClr val="333333"/>
                </a:solidFill>
                <a:latin typeface="Canva Sans Bold"/>
              </a:rPr>
              <a:t>First 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42070" y="4924425"/>
            <a:ext cx="2751498" cy="664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7"/>
              </a:lnSpc>
            </a:pPr>
            <a:r>
              <a:rPr lang="en-US" sz="3876">
                <a:solidFill>
                  <a:srgbClr val="333333"/>
                </a:solidFill>
                <a:latin typeface="Canva Sans Bold"/>
              </a:rPr>
              <a:t>Load image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52518" y="4849048"/>
            <a:ext cx="1607169" cy="1046669"/>
          </a:xfrm>
          <a:custGeom>
            <a:avLst/>
            <a:gdLst/>
            <a:ahLst/>
            <a:cxnLst/>
            <a:rect r="r" b="b" t="t" l="l"/>
            <a:pathLst>
              <a:path h="1046669" w="1607169">
                <a:moveTo>
                  <a:pt x="0" y="0"/>
                </a:moveTo>
                <a:lnTo>
                  <a:pt x="1607169" y="0"/>
                </a:lnTo>
                <a:lnTo>
                  <a:pt x="1607169" y="1046669"/>
                </a:lnTo>
                <a:lnTo>
                  <a:pt x="0" y="10466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505622" y="7004908"/>
            <a:ext cx="4217699" cy="586056"/>
            <a:chOff x="0" y="0"/>
            <a:chExt cx="1110834" cy="1543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0834" cy="154352"/>
            </a:xfrm>
            <a:custGeom>
              <a:avLst/>
              <a:gdLst/>
              <a:ahLst/>
              <a:cxnLst/>
              <a:rect r="r" b="b" t="t" l="l"/>
              <a:pathLst>
                <a:path h="154352" w="1110834">
                  <a:moveTo>
                    <a:pt x="77176" y="0"/>
                  </a:moveTo>
                  <a:lnTo>
                    <a:pt x="1033658" y="0"/>
                  </a:lnTo>
                  <a:cubicBezTo>
                    <a:pt x="1076281" y="0"/>
                    <a:pt x="1110834" y="34553"/>
                    <a:pt x="1110834" y="77176"/>
                  </a:cubicBezTo>
                  <a:lnTo>
                    <a:pt x="1110834" y="77176"/>
                  </a:lnTo>
                  <a:cubicBezTo>
                    <a:pt x="1110834" y="97645"/>
                    <a:pt x="1102703" y="117275"/>
                    <a:pt x="1088230" y="131748"/>
                  </a:cubicBezTo>
                  <a:cubicBezTo>
                    <a:pt x="1073757" y="146221"/>
                    <a:pt x="1054126" y="154352"/>
                    <a:pt x="1033658" y="154352"/>
                  </a:cubicBezTo>
                  <a:lnTo>
                    <a:pt x="77176" y="154352"/>
                  </a:lnTo>
                  <a:cubicBezTo>
                    <a:pt x="34553" y="154352"/>
                    <a:pt x="0" y="119799"/>
                    <a:pt x="0" y="77176"/>
                  </a:cubicBezTo>
                  <a:lnTo>
                    <a:pt x="0" y="77176"/>
                  </a:lnTo>
                  <a:cubicBezTo>
                    <a:pt x="0" y="34553"/>
                    <a:pt x="34553" y="0"/>
                    <a:pt x="771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ED1647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0834" cy="192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717822" y="952500"/>
            <a:ext cx="7587999" cy="664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7"/>
              </a:lnSpc>
            </a:pPr>
            <a:r>
              <a:rPr lang="en-US" sz="3876">
                <a:solidFill>
                  <a:srgbClr val="333333"/>
                </a:solidFill>
                <a:latin typeface="Canva Sans Bold"/>
              </a:rPr>
              <a:t>We can also load the new image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42068" y="7673879"/>
            <a:ext cx="684959" cy="598197"/>
          </a:xfrm>
          <a:custGeom>
            <a:avLst/>
            <a:gdLst/>
            <a:ahLst/>
            <a:cxnLst/>
            <a:rect r="r" b="b" t="t" l="l"/>
            <a:pathLst>
              <a:path h="598197" w="684959">
                <a:moveTo>
                  <a:pt x="0" y="0"/>
                </a:moveTo>
                <a:lnTo>
                  <a:pt x="684958" y="0"/>
                </a:lnTo>
                <a:lnTo>
                  <a:pt x="684958" y="598197"/>
                </a:lnTo>
                <a:lnTo>
                  <a:pt x="0" y="598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58150" y="2320615"/>
            <a:ext cx="7875658" cy="4901921"/>
            <a:chOff x="0" y="0"/>
            <a:chExt cx="2074247" cy="12910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74247" cy="1291041"/>
            </a:xfrm>
            <a:custGeom>
              <a:avLst/>
              <a:gdLst/>
              <a:ahLst/>
              <a:cxnLst/>
              <a:rect r="r" b="b" t="t" l="l"/>
              <a:pathLst>
                <a:path h="1291041" w="2074247">
                  <a:moveTo>
                    <a:pt x="50134" y="0"/>
                  </a:moveTo>
                  <a:lnTo>
                    <a:pt x="2024113" y="0"/>
                  </a:lnTo>
                  <a:cubicBezTo>
                    <a:pt x="2051802" y="0"/>
                    <a:pt x="2074247" y="22446"/>
                    <a:pt x="2074247" y="50134"/>
                  </a:cubicBezTo>
                  <a:lnTo>
                    <a:pt x="2074247" y="1240907"/>
                  </a:lnTo>
                  <a:cubicBezTo>
                    <a:pt x="2074247" y="1254203"/>
                    <a:pt x="2068965" y="1266955"/>
                    <a:pt x="2059563" y="1276357"/>
                  </a:cubicBezTo>
                  <a:cubicBezTo>
                    <a:pt x="2050161" y="1285759"/>
                    <a:pt x="2037410" y="1291041"/>
                    <a:pt x="2024113" y="1291041"/>
                  </a:cubicBezTo>
                  <a:lnTo>
                    <a:pt x="50134" y="1291041"/>
                  </a:lnTo>
                  <a:cubicBezTo>
                    <a:pt x="36838" y="1291041"/>
                    <a:pt x="24086" y="1285759"/>
                    <a:pt x="14684" y="1276357"/>
                  </a:cubicBezTo>
                  <a:cubicBezTo>
                    <a:pt x="5282" y="1266955"/>
                    <a:pt x="0" y="1254203"/>
                    <a:pt x="0" y="1240907"/>
                  </a:cubicBezTo>
                  <a:lnTo>
                    <a:pt x="0" y="50134"/>
                  </a:lnTo>
                  <a:cubicBezTo>
                    <a:pt x="0" y="36838"/>
                    <a:pt x="5282" y="24086"/>
                    <a:pt x="14684" y="14684"/>
                  </a:cubicBezTo>
                  <a:cubicBezTo>
                    <a:pt x="24086" y="5282"/>
                    <a:pt x="36838" y="0"/>
                    <a:pt x="501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ED1647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74247" cy="1329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17107" y="2409233"/>
            <a:ext cx="21322213" cy="3086100"/>
            <a:chOff x="0" y="0"/>
            <a:chExt cx="5615727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5727" cy="812800"/>
            </a:xfrm>
            <a:custGeom>
              <a:avLst/>
              <a:gdLst/>
              <a:ahLst/>
              <a:cxnLst/>
              <a:rect r="r" b="b" t="t" l="l"/>
              <a:pathLst>
                <a:path h="812800" w="5615727">
                  <a:moveTo>
                    <a:pt x="18518" y="0"/>
                  </a:moveTo>
                  <a:lnTo>
                    <a:pt x="5597209" y="0"/>
                  </a:lnTo>
                  <a:cubicBezTo>
                    <a:pt x="5607436" y="0"/>
                    <a:pt x="5615727" y="8291"/>
                    <a:pt x="5615727" y="18518"/>
                  </a:cubicBezTo>
                  <a:lnTo>
                    <a:pt x="5615727" y="794282"/>
                  </a:lnTo>
                  <a:cubicBezTo>
                    <a:pt x="5615727" y="804509"/>
                    <a:pt x="5607436" y="812800"/>
                    <a:pt x="5597209" y="812800"/>
                  </a:cubicBezTo>
                  <a:lnTo>
                    <a:pt x="18518" y="812800"/>
                  </a:lnTo>
                  <a:cubicBezTo>
                    <a:pt x="8291" y="812800"/>
                    <a:pt x="0" y="804509"/>
                    <a:pt x="0" y="794282"/>
                  </a:cubicBezTo>
                  <a:lnTo>
                    <a:pt x="0" y="18518"/>
                  </a:lnTo>
                  <a:cubicBezTo>
                    <a:pt x="0" y="8291"/>
                    <a:pt x="8291" y="0"/>
                    <a:pt x="18518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1572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536884" y="3244790"/>
            <a:ext cx="5214231" cy="128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6"/>
              </a:lnSpc>
              <a:spcBef>
                <a:spcPct val="0"/>
              </a:spcBef>
            </a:pPr>
            <a:r>
              <a:rPr lang="en-US" sz="6968">
                <a:solidFill>
                  <a:srgbClr val="FFFFFF"/>
                </a:solidFill>
                <a:latin typeface="Helvetica World Bold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84369" y="6386745"/>
            <a:ext cx="4319263" cy="1714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1"/>
              </a:lnSpc>
            </a:pPr>
            <a:r>
              <a:rPr lang="en-US" sz="3985">
                <a:solidFill>
                  <a:srgbClr val="333333"/>
                </a:solidFill>
                <a:latin typeface="Helvetica World"/>
              </a:rPr>
              <a:t>Serkan Yılmaz</a:t>
            </a:r>
          </a:p>
          <a:p>
            <a:pPr algn="ctr">
              <a:lnSpc>
                <a:spcPts val="4318"/>
              </a:lnSpc>
            </a:pPr>
            <a:r>
              <a:rPr lang="en-US" sz="3427">
                <a:solidFill>
                  <a:srgbClr val="333333"/>
                </a:solidFill>
                <a:latin typeface="Helvetica World"/>
              </a:rPr>
              <a:t>21290681</a:t>
            </a:r>
          </a:p>
          <a:p>
            <a:pPr algn="ctr">
              <a:lnSpc>
                <a:spcPts val="4318"/>
              </a:lnSpc>
            </a:pPr>
            <a:r>
              <a:rPr lang="en-US" sz="3427">
                <a:solidFill>
                  <a:srgbClr val="333333"/>
                </a:solidFill>
                <a:latin typeface="Helvetica World"/>
              </a:rPr>
              <a:t>Computer Engineering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5815" y="1186604"/>
            <a:ext cx="13995232" cy="8334938"/>
          </a:xfrm>
          <a:custGeom>
            <a:avLst/>
            <a:gdLst/>
            <a:ahLst/>
            <a:cxnLst/>
            <a:rect r="r" b="b" t="t" l="l"/>
            <a:pathLst>
              <a:path h="8334938" w="13995232">
                <a:moveTo>
                  <a:pt x="0" y="0"/>
                </a:moveTo>
                <a:lnTo>
                  <a:pt x="13995231" y="0"/>
                </a:lnTo>
                <a:lnTo>
                  <a:pt x="13995231" y="8334938"/>
                </a:lnTo>
                <a:lnTo>
                  <a:pt x="0" y="8334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15" t="-14236" r="-23557" b="-918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202389">
            <a:off x="12114529" y="5989960"/>
            <a:ext cx="675937" cy="844921"/>
          </a:xfrm>
          <a:custGeom>
            <a:avLst/>
            <a:gdLst/>
            <a:ahLst/>
            <a:cxnLst/>
            <a:rect r="r" b="b" t="t" l="l"/>
            <a:pathLst>
              <a:path h="844921" w="675937">
                <a:moveTo>
                  <a:pt x="0" y="0"/>
                </a:moveTo>
                <a:lnTo>
                  <a:pt x="675937" y="0"/>
                </a:lnTo>
                <a:lnTo>
                  <a:pt x="675937" y="844921"/>
                </a:lnTo>
                <a:lnTo>
                  <a:pt x="0" y="844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703045" y="743178"/>
            <a:ext cx="4749453" cy="101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3"/>
              </a:lnSpc>
            </a:pPr>
            <a:r>
              <a:rPr lang="en-US" sz="5959">
                <a:solidFill>
                  <a:srgbClr val="333333"/>
                </a:solidFill>
                <a:latin typeface="Canva Sans Bold"/>
              </a:rPr>
              <a:t>Select Image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83167" y="743178"/>
            <a:ext cx="5189208" cy="101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3"/>
              </a:lnSpc>
            </a:pPr>
            <a:r>
              <a:rPr lang="en-US" sz="5959">
                <a:solidFill>
                  <a:srgbClr val="333333"/>
                </a:solidFill>
                <a:latin typeface="Canva Sans Bold"/>
              </a:rPr>
              <a:t>Image Loaded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700000">
            <a:off x="11404625" y="5638100"/>
            <a:ext cx="689368" cy="2060610"/>
          </a:xfrm>
          <a:custGeom>
            <a:avLst/>
            <a:gdLst/>
            <a:ahLst/>
            <a:cxnLst/>
            <a:rect r="r" b="b" t="t" l="l"/>
            <a:pathLst>
              <a:path h="2060610" w="689368">
                <a:moveTo>
                  <a:pt x="0" y="0"/>
                </a:moveTo>
                <a:lnTo>
                  <a:pt x="689368" y="0"/>
                </a:lnTo>
                <a:lnTo>
                  <a:pt x="689368" y="2060610"/>
                </a:lnTo>
                <a:lnTo>
                  <a:pt x="0" y="2060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777045" y="5067300"/>
            <a:ext cx="6012398" cy="664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7"/>
              </a:lnSpc>
            </a:pPr>
            <a:r>
              <a:rPr lang="en-US" sz="3876">
                <a:solidFill>
                  <a:srgbClr val="333333"/>
                </a:solidFill>
                <a:latin typeface="Canva Sans Bold"/>
              </a:rPr>
              <a:t>Apply Black-White Effect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01166" y="7733322"/>
            <a:ext cx="1312861" cy="1147112"/>
          </a:xfrm>
          <a:custGeom>
            <a:avLst/>
            <a:gdLst/>
            <a:ahLst/>
            <a:cxnLst/>
            <a:rect r="r" b="b" t="t" l="l"/>
            <a:pathLst>
              <a:path h="1147112" w="1312861">
                <a:moveTo>
                  <a:pt x="0" y="0"/>
                </a:moveTo>
                <a:lnTo>
                  <a:pt x="1312861" y="0"/>
                </a:lnTo>
                <a:lnTo>
                  <a:pt x="1312861" y="1147112"/>
                </a:lnTo>
                <a:lnTo>
                  <a:pt x="0" y="1147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43132" y="7191635"/>
            <a:ext cx="1663530" cy="1083374"/>
          </a:xfrm>
          <a:custGeom>
            <a:avLst/>
            <a:gdLst/>
            <a:ahLst/>
            <a:cxnLst/>
            <a:rect r="r" b="b" t="t" l="l"/>
            <a:pathLst>
              <a:path h="1083374" w="1663530">
                <a:moveTo>
                  <a:pt x="0" y="0"/>
                </a:moveTo>
                <a:lnTo>
                  <a:pt x="1663529" y="0"/>
                </a:lnTo>
                <a:lnTo>
                  <a:pt x="1663529" y="1083374"/>
                </a:lnTo>
                <a:lnTo>
                  <a:pt x="0" y="1083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85345" y="7759638"/>
            <a:ext cx="1312861" cy="1147112"/>
          </a:xfrm>
          <a:custGeom>
            <a:avLst/>
            <a:gdLst/>
            <a:ahLst/>
            <a:cxnLst/>
            <a:rect r="r" b="b" t="t" l="l"/>
            <a:pathLst>
              <a:path h="1147112" w="1312861">
                <a:moveTo>
                  <a:pt x="0" y="0"/>
                </a:moveTo>
                <a:lnTo>
                  <a:pt x="1312861" y="0"/>
                </a:lnTo>
                <a:lnTo>
                  <a:pt x="1312861" y="1147112"/>
                </a:lnTo>
                <a:lnTo>
                  <a:pt x="0" y="1147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22313" y="7217952"/>
            <a:ext cx="1663530" cy="1083374"/>
          </a:xfrm>
          <a:custGeom>
            <a:avLst/>
            <a:gdLst/>
            <a:ahLst/>
            <a:cxnLst/>
            <a:rect r="r" b="b" t="t" l="l"/>
            <a:pathLst>
              <a:path h="1083374" w="1663530">
                <a:moveTo>
                  <a:pt x="0" y="0"/>
                </a:moveTo>
                <a:lnTo>
                  <a:pt x="1663530" y="0"/>
                </a:lnTo>
                <a:lnTo>
                  <a:pt x="1663530" y="1083373"/>
                </a:lnTo>
                <a:lnTo>
                  <a:pt x="0" y="10833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4486" y="3586045"/>
            <a:ext cx="7884775" cy="3488195"/>
          </a:xfrm>
          <a:custGeom>
            <a:avLst/>
            <a:gdLst/>
            <a:ahLst/>
            <a:cxnLst/>
            <a:rect r="r" b="b" t="t" l="l"/>
            <a:pathLst>
              <a:path h="3488195" w="7884775">
                <a:moveTo>
                  <a:pt x="0" y="0"/>
                </a:moveTo>
                <a:lnTo>
                  <a:pt x="7884775" y="0"/>
                </a:lnTo>
                <a:lnTo>
                  <a:pt x="7884775" y="3488195"/>
                </a:lnTo>
                <a:lnTo>
                  <a:pt x="0" y="3488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737" t="-123662" r="-123507" b="-1835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54530" y="4244993"/>
            <a:ext cx="8115300" cy="2560653"/>
          </a:xfrm>
          <a:custGeom>
            <a:avLst/>
            <a:gdLst/>
            <a:ahLst/>
            <a:cxnLst/>
            <a:rect r="r" b="b" t="t" l="l"/>
            <a:pathLst>
              <a:path h="2560653" w="8115300">
                <a:moveTo>
                  <a:pt x="0" y="0"/>
                </a:moveTo>
                <a:lnTo>
                  <a:pt x="8115300" y="0"/>
                </a:lnTo>
                <a:lnTo>
                  <a:pt x="8115300" y="2560653"/>
                </a:lnTo>
                <a:lnTo>
                  <a:pt x="0" y="2560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7056" t="-198596" r="-81178" b="-143931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99932" y="7794395"/>
            <a:ext cx="3033467" cy="770270"/>
            <a:chOff x="0" y="0"/>
            <a:chExt cx="798938" cy="2028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8938" cy="202869"/>
            </a:xfrm>
            <a:custGeom>
              <a:avLst/>
              <a:gdLst/>
              <a:ahLst/>
              <a:cxnLst/>
              <a:rect r="r" b="b" t="t" l="l"/>
              <a:pathLst>
                <a:path h="202869" w="798938">
                  <a:moveTo>
                    <a:pt x="101435" y="0"/>
                  </a:moveTo>
                  <a:lnTo>
                    <a:pt x="697503" y="0"/>
                  </a:lnTo>
                  <a:cubicBezTo>
                    <a:pt x="753524" y="0"/>
                    <a:pt x="798938" y="45414"/>
                    <a:pt x="798938" y="101435"/>
                  </a:cubicBezTo>
                  <a:lnTo>
                    <a:pt x="798938" y="101435"/>
                  </a:lnTo>
                  <a:cubicBezTo>
                    <a:pt x="798938" y="128337"/>
                    <a:pt x="788251" y="154137"/>
                    <a:pt x="769228" y="173160"/>
                  </a:cubicBezTo>
                  <a:cubicBezTo>
                    <a:pt x="750206" y="192183"/>
                    <a:pt x="724405" y="202869"/>
                    <a:pt x="697503" y="202869"/>
                  </a:cubicBezTo>
                  <a:lnTo>
                    <a:pt x="101435" y="202869"/>
                  </a:lnTo>
                  <a:cubicBezTo>
                    <a:pt x="74533" y="202869"/>
                    <a:pt x="48732" y="192183"/>
                    <a:pt x="29710" y="173160"/>
                  </a:cubicBezTo>
                  <a:cubicBezTo>
                    <a:pt x="10687" y="154137"/>
                    <a:pt x="0" y="128337"/>
                    <a:pt x="0" y="101435"/>
                  </a:cubicBezTo>
                  <a:lnTo>
                    <a:pt x="0" y="101435"/>
                  </a:lnTo>
                  <a:cubicBezTo>
                    <a:pt x="0" y="74533"/>
                    <a:pt x="10687" y="48732"/>
                    <a:pt x="29710" y="29710"/>
                  </a:cubicBezTo>
                  <a:cubicBezTo>
                    <a:pt x="48732" y="10687"/>
                    <a:pt x="74533" y="0"/>
                    <a:pt x="1014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ED1647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98938" cy="240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70291" y="7794395"/>
            <a:ext cx="3033467" cy="770270"/>
            <a:chOff x="0" y="0"/>
            <a:chExt cx="798938" cy="2028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8938" cy="202869"/>
            </a:xfrm>
            <a:custGeom>
              <a:avLst/>
              <a:gdLst/>
              <a:ahLst/>
              <a:cxnLst/>
              <a:rect r="r" b="b" t="t" l="l"/>
              <a:pathLst>
                <a:path h="202869" w="798938">
                  <a:moveTo>
                    <a:pt x="101435" y="0"/>
                  </a:moveTo>
                  <a:lnTo>
                    <a:pt x="697503" y="0"/>
                  </a:lnTo>
                  <a:cubicBezTo>
                    <a:pt x="753524" y="0"/>
                    <a:pt x="798938" y="45414"/>
                    <a:pt x="798938" y="101435"/>
                  </a:cubicBezTo>
                  <a:lnTo>
                    <a:pt x="798938" y="101435"/>
                  </a:lnTo>
                  <a:cubicBezTo>
                    <a:pt x="798938" y="128337"/>
                    <a:pt x="788251" y="154137"/>
                    <a:pt x="769228" y="173160"/>
                  </a:cubicBezTo>
                  <a:cubicBezTo>
                    <a:pt x="750206" y="192183"/>
                    <a:pt x="724405" y="202869"/>
                    <a:pt x="697503" y="202869"/>
                  </a:cubicBezTo>
                  <a:lnTo>
                    <a:pt x="101435" y="202869"/>
                  </a:lnTo>
                  <a:cubicBezTo>
                    <a:pt x="74533" y="202869"/>
                    <a:pt x="48732" y="192183"/>
                    <a:pt x="29710" y="173160"/>
                  </a:cubicBezTo>
                  <a:cubicBezTo>
                    <a:pt x="10687" y="154137"/>
                    <a:pt x="0" y="128337"/>
                    <a:pt x="0" y="101435"/>
                  </a:cubicBezTo>
                  <a:lnTo>
                    <a:pt x="0" y="101435"/>
                  </a:lnTo>
                  <a:cubicBezTo>
                    <a:pt x="0" y="74533"/>
                    <a:pt x="10687" y="48732"/>
                    <a:pt x="29710" y="29710"/>
                  </a:cubicBezTo>
                  <a:cubicBezTo>
                    <a:pt x="48732" y="10687"/>
                    <a:pt x="74533" y="0"/>
                    <a:pt x="1014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ED1647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98938" cy="240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DAF2y_6wHxk</dc:identifier>
  <dcterms:modified xsi:type="dcterms:W3CDTF">2011-08-01T06:04:30Z</dcterms:modified>
  <cp:revision>1</cp:revision>
  <dc:title>dip_project_presentation_21290681</dc:title>
</cp:coreProperties>
</file>